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A28D-0EC2-44E4-824C-E0A17BCBA00E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B3A0-FD5E-4654-9B2D-711AA43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353706" cy="4009485"/>
          </a:xfrm>
        </p:spPr>
      </p:pic>
    </p:spTree>
    <p:extLst>
      <p:ext uri="{BB962C8B-B14F-4D97-AF65-F5344CB8AC3E}">
        <p14:creationId xmlns:p14="http://schemas.microsoft.com/office/powerpoint/2010/main" val="22814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19338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3657600" cy="5303520"/>
          </a:xfrm>
        </p:spPr>
      </p:pic>
    </p:spTree>
    <p:extLst>
      <p:ext uri="{BB962C8B-B14F-4D97-AF65-F5344CB8AC3E}">
        <p14:creationId xmlns:p14="http://schemas.microsoft.com/office/powerpoint/2010/main" val="99661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94805"/>
            <a:ext cx="5615709" cy="57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377102" cy="4906963"/>
          </a:xfrm>
        </p:spPr>
      </p:pic>
    </p:spTree>
    <p:extLst>
      <p:ext uri="{BB962C8B-B14F-4D97-AF65-F5344CB8AC3E}">
        <p14:creationId xmlns:p14="http://schemas.microsoft.com/office/powerpoint/2010/main" val="383004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442120" cy="5059363"/>
          </a:xfrm>
        </p:spPr>
      </p:pic>
    </p:spTree>
    <p:extLst>
      <p:ext uri="{BB962C8B-B14F-4D97-AF65-F5344CB8AC3E}">
        <p14:creationId xmlns:p14="http://schemas.microsoft.com/office/powerpoint/2010/main" val="35501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2013-12-07T20:51:03Z</dcterms:created>
  <dcterms:modified xsi:type="dcterms:W3CDTF">2013-12-07T21:27:02Z</dcterms:modified>
</cp:coreProperties>
</file>